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1436DA-4753-4EF7-B1D0-99F9C2E37D8A}" v="21" dt="2019-11-18T19:08:51.5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3" d="100"/>
          <a:sy n="53" d="100"/>
        </p:scale>
        <p:origin x="-667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691436DA-4753-4EF7-B1D0-99F9C2E37D8A}"/>
    <pc:docChg chg="undo custSel addSld delSld modSld">
      <pc:chgData name="Haris Zisimopoulos" userId="b25c0fab-12cb-423d-a4aa-23cb9ecb5291" providerId="ADAL" clId="{691436DA-4753-4EF7-B1D0-99F9C2E37D8A}" dt="2019-11-18T19:09:51.169" v="162" actId="20577"/>
      <pc:docMkLst>
        <pc:docMk/>
      </pc:docMkLst>
      <pc:sldChg chg="addSp modSp">
        <pc:chgData name="Haris Zisimopoulos" userId="b25c0fab-12cb-423d-a4aa-23cb9ecb5291" providerId="ADAL" clId="{691436DA-4753-4EF7-B1D0-99F9C2E37D8A}" dt="2019-11-18T19:07:43.184" v="101" actId="1076"/>
        <pc:sldMkLst>
          <pc:docMk/>
          <pc:sldMk cId="1939378625" sldId="256"/>
        </pc:sldMkLst>
        <pc:spChg chg="add mod">
          <ac:chgData name="Haris Zisimopoulos" userId="b25c0fab-12cb-423d-a4aa-23cb9ecb5291" providerId="ADAL" clId="{691436DA-4753-4EF7-B1D0-99F9C2E37D8A}" dt="2019-11-18T19:07:43.184" v="101" actId="1076"/>
          <ac:spMkLst>
            <pc:docMk/>
            <pc:sldMk cId="1939378625" sldId="256"/>
            <ac:spMk id="4" creationId="{4042A834-C5C9-439F-BFA4-6E6FED7F9371}"/>
          </ac:spMkLst>
        </pc:spChg>
      </pc:sldChg>
      <pc:sldChg chg="addSp delSp modSp add del">
        <pc:chgData name="Haris Zisimopoulos" userId="b25c0fab-12cb-423d-a4aa-23cb9ecb5291" providerId="ADAL" clId="{691436DA-4753-4EF7-B1D0-99F9C2E37D8A}" dt="2019-11-18T19:06:37.020" v="79" actId="2696"/>
        <pc:sldMkLst>
          <pc:docMk/>
          <pc:sldMk cId="2796400318" sldId="257"/>
        </pc:sldMkLst>
        <pc:spChg chg="del">
          <ac:chgData name="Haris Zisimopoulos" userId="b25c0fab-12cb-423d-a4aa-23cb9ecb5291" providerId="ADAL" clId="{691436DA-4753-4EF7-B1D0-99F9C2E37D8A}" dt="2019-11-18T19:02:10.099" v="1"/>
          <ac:spMkLst>
            <pc:docMk/>
            <pc:sldMk cId="2796400318" sldId="257"/>
            <ac:spMk id="3" creationId="{CA7162FD-3F45-4919-AEAA-550E205CBC55}"/>
          </ac:spMkLst>
        </pc:spChg>
        <pc:graphicFrameChg chg="add mod modGraphic">
          <ac:chgData name="Haris Zisimopoulos" userId="b25c0fab-12cb-423d-a4aa-23cb9ecb5291" providerId="ADAL" clId="{691436DA-4753-4EF7-B1D0-99F9C2E37D8A}" dt="2019-11-18T19:02:35.669" v="4"/>
          <ac:graphicFrameMkLst>
            <pc:docMk/>
            <pc:sldMk cId="2796400318" sldId="257"/>
            <ac:graphicFrameMk id="4" creationId="{B2BB4B03-DD3C-4014-BD57-A98D9B466AA6}"/>
          </ac:graphicFrameMkLst>
        </pc:graphicFrameChg>
      </pc:sldChg>
      <pc:sldChg chg="addSp delSp modSp add">
        <pc:chgData name="Haris Zisimopoulos" userId="b25c0fab-12cb-423d-a4aa-23cb9ecb5291" providerId="ADAL" clId="{691436DA-4753-4EF7-B1D0-99F9C2E37D8A}" dt="2019-11-18T19:09:51.169" v="162" actId="20577"/>
        <pc:sldMkLst>
          <pc:docMk/>
          <pc:sldMk cId="1432585485" sldId="258"/>
        </pc:sldMkLst>
        <pc:spChg chg="mod">
          <ac:chgData name="Haris Zisimopoulos" userId="b25c0fab-12cb-423d-a4aa-23cb9ecb5291" providerId="ADAL" clId="{691436DA-4753-4EF7-B1D0-99F9C2E37D8A}" dt="2019-11-18T19:09:51.169" v="162" actId="20577"/>
          <ac:spMkLst>
            <pc:docMk/>
            <pc:sldMk cId="1432585485" sldId="258"/>
            <ac:spMk id="2" creationId="{1BD70288-0C43-4C79-B687-FFF98CA82513}"/>
          </ac:spMkLst>
        </pc:spChg>
        <pc:spChg chg="del">
          <ac:chgData name="Haris Zisimopoulos" userId="b25c0fab-12cb-423d-a4aa-23cb9ecb5291" providerId="ADAL" clId="{691436DA-4753-4EF7-B1D0-99F9C2E37D8A}" dt="2019-11-18T19:05:12.620" v="24"/>
          <ac:spMkLst>
            <pc:docMk/>
            <pc:sldMk cId="1432585485" sldId="258"/>
            <ac:spMk id="4" creationId="{00DCE8BB-754B-4871-8361-AC05D0C27C80}"/>
          </ac:spMkLst>
        </pc:spChg>
        <pc:graphicFrameChg chg="add del mod modGraphic">
          <ac:chgData name="Haris Zisimopoulos" userId="b25c0fab-12cb-423d-a4aa-23cb9ecb5291" providerId="ADAL" clId="{691436DA-4753-4EF7-B1D0-99F9C2E37D8A}" dt="2019-11-18T19:05:02.128" v="23"/>
          <ac:graphicFrameMkLst>
            <pc:docMk/>
            <pc:sldMk cId="1432585485" sldId="258"/>
            <ac:graphicFrameMk id="3" creationId="{248C5C9D-0041-4B9D-9BBC-2208CEEB1744}"/>
          </ac:graphicFrameMkLst>
        </pc:graphicFrameChg>
        <pc:graphicFrameChg chg="mod">
          <ac:chgData name="Haris Zisimopoulos" userId="b25c0fab-12cb-423d-a4aa-23cb9ecb5291" providerId="ADAL" clId="{691436DA-4753-4EF7-B1D0-99F9C2E37D8A}" dt="2019-11-18T19:08:51.529" v="123"/>
          <ac:graphicFrameMkLst>
            <pc:docMk/>
            <pc:sldMk cId="1432585485" sldId="258"/>
            <ac:graphicFrameMk id="5" creationId="{3CBDEBE3-60CF-4DAD-82B9-9A296B4FC906}"/>
          </ac:graphicFrameMkLst>
        </pc:graphicFrameChg>
        <pc:graphicFrameChg chg="add del">
          <ac:chgData name="Haris Zisimopoulos" userId="b25c0fab-12cb-423d-a4aa-23cb9ecb5291" providerId="ADAL" clId="{691436DA-4753-4EF7-B1D0-99F9C2E37D8A}" dt="2019-11-18T19:05:45.350" v="29"/>
          <ac:graphicFrameMkLst>
            <pc:docMk/>
            <pc:sldMk cId="1432585485" sldId="258"/>
            <ac:graphicFrameMk id="6" creationId="{12FDB3A9-A2A2-402B-B0E2-9BC1FB1A4EE2}"/>
          </ac:graphicFrameMkLst>
        </pc:graphicFrameChg>
      </pc:sldChg>
      <pc:sldChg chg="modSp add">
        <pc:chgData name="Haris Zisimopoulos" userId="b25c0fab-12cb-423d-a4aa-23cb9ecb5291" providerId="ADAL" clId="{691436DA-4753-4EF7-B1D0-99F9C2E37D8A}" dt="2019-11-18T19:06:20.050" v="48" actId="20577"/>
        <pc:sldMkLst>
          <pc:docMk/>
          <pc:sldMk cId="3618046393" sldId="259"/>
        </pc:sldMkLst>
        <pc:spChg chg="mod">
          <ac:chgData name="Haris Zisimopoulos" userId="b25c0fab-12cb-423d-a4aa-23cb9ecb5291" providerId="ADAL" clId="{691436DA-4753-4EF7-B1D0-99F9C2E37D8A}" dt="2019-11-18T19:06:17.606" v="44" actId="20577"/>
          <ac:spMkLst>
            <pc:docMk/>
            <pc:sldMk cId="3618046393" sldId="259"/>
            <ac:spMk id="2" creationId="{21115962-BC02-4248-936D-7FC65F8D9DAA}"/>
          </ac:spMkLst>
        </pc:spChg>
        <pc:spChg chg="mod">
          <ac:chgData name="Haris Zisimopoulos" userId="b25c0fab-12cb-423d-a4aa-23cb9ecb5291" providerId="ADAL" clId="{691436DA-4753-4EF7-B1D0-99F9C2E37D8A}" dt="2019-11-18T19:06:20.050" v="48" actId="20577"/>
          <ac:spMkLst>
            <pc:docMk/>
            <pc:sldMk cId="3618046393" sldId="259"/>
            <ac:spMk id="3" creationId="{B50D791F-890B-4228-99E2-EBB602B839EC}"/>
          </ac:spMkLst>
        </pc:spChg>
      </pc:sldChg>
      <pc:sldChg chg="modSp add">
        <pc:chgData name="Haris Zisimopoulos" userId="b25c0fab-12cb-423d-a4aa-23cb9ecb5291" providerId="ADAL" clId="{691436DA-4753-4EF7-B1D0-99F9C2E37D8A}" dt="2019-11-18T19:08:30.725" v="122" actId="20577"/>
        <pc:sldMkLst>
          <pc:docMk/>
          <pc:sldMk cId="1150318322" sldId="260"/>
        </pc:sldMkLst>
        <pc:spChg chg="mod">
          <ac:chgData name="Haris Zisimopoulos" userId="b25c0fab-12cb-423d-a4aa-23cb9ecb5291" providerId="ADAL" clId="{691436DA-4753-4EF7-B1D0-99F9C2E37D8A}" dt="2019-11-18T19:08:30.725" v="122" actId="20577"/>
          <ac:spMkLst>
            <pc:docMk/>
            <pc:sldMk cId="1150318322" sldId="260"/>
            <ac:spMk id="2" creationId="{21115962-BC02-4248-936D-7FC65F8D9DA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BB51D3-A3EC-4F5F-975B-E60733894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B9BE127-EF85-47E0-B5C8-588376F1B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C50E23E-7112-4B0F-B1E7-71B0A4C4F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FCB2543-9716-4558-B9C8-0922A16A6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663B045-E377-4F27-9437-F01CF980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14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10B1FC-D74E-461E-8443-3B41CC41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9DED65D-6960-4A84-9A9B-E7C8430B98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4F27FA-C64D-4DA6-A581-85E85E00A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6521F4-9552-4433-AA84-E02C2E94E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118D6FD-F5BE-410F-B0DC-5BC98AB8A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9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B347D95-030F-49A1-A2A7-FDCB77AB10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E555BE5-5317-4E9D-94B0-91E163B6B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876AC37-A0D0-4067-B1B1-F5B8614DD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590CD10-D33C-476A-AD54-CFF61402F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65AFEF9-7294-497B-BD1B-D24B1A087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05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238849-2FA1-4539-8C11-43B8D64A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817EB59-F126-4406-B062-2A1AA726B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085A8C-E3DE-4D9B-AF42-77E2FD7C4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3236F9-4922-428E-A82B-2B2073447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B7F59F8-29FF-43C8-ADF0-1A8C621A4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7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5B80A7-486F-428C-83C8-EA08A858A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D3E4D2F-F3E8-4602-808A-4BDA31F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E43327F-C99B-4A9A-B340-EEE43795D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02139B-0BBC-4DF7-BB3E-D2CF0C283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58BF663-F65A-47E4-BB23-31D30B0AF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9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5BDA42-A3DA-43CE-9D84-2E1D7E27F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6BBAF9E-1DC6-4A7D-B219-2CB78D0A6B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5404194-0980-42FB-A039-6CC3C3673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5C3B8FC-7C12-40B5-A966-DDB8A0050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6F363CE-E84E-4385-8E4D-C24F760DB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62D7807-2DD7-464A-9073-90250D98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0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8E0DE8-C9F4-43CB-9F8F-BCCDB257B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1EC4BB6-BACF-47F1-A003-0AB5639EB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6CF90D6-B2C6-4F58-A6C9-8FC198B809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1F0AE69-B049-43C9-9CF1-BAF24318B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36B1212-D908-4C6B-8111-92F8FE39FD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953BB2B-0B5F-4E0E-A7A8-F40CD37ED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D1D1B21-DE7D-44DE-8C14-67F11C9C6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89CFC45-6C0F-4DD8-BEFB-AA4CDA512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03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F26E84-CB35-41D0-AF6A-7C8F1EC9E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9BC48B6-E583-4404-A0AA-3BEA7A5B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4483289-7AF6-4C48-BDA3-AE415CC51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8282355-06CC-467A-ABEE-E7D180457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2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AB0220A-A677-4EAC-926F-C68451359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CD27C4D-069B-48E0-933F-6BD969770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EFD0B72-2E78-4D6D-9071-928C6B60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7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F99034-8290-4DC2-BB53-04B5F8360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8190C86-FC0C-48C8-B85A-40CEDCA04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6F04468-F705-4576-968E-8D13EA860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2344638-20AC-4676-A39D-6CFCE0D48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41FB01E-4FDF-4C33-A262-23DED1D38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BF34093-C92A-47A8-BE68-B6CFAD3A8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88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0D5B3D-E7C3-40B9-939C-04C7F44AC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25D5345-5EF9-4B64-B7FC-34F244650E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8EFB8ED-B741-4ABD-BB1D-64494D574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31B1379-01BE-4021-BBEA-66C811E19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C6F44CC-CB20-4B3B-B8BE-907ABFECC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13C4351-7CEC-4486-9A24-830322FD7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9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3E6F51E-9D2A-49DC-BB85-97334658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758AF5-712B-4F09-A729-C17F0894A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83F0C2-388D-4064-BB3A-A7AA7F10CA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846E4-A610-4BE9-A697-DCD8CEE12BB5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6BC4BA-CBE0-427E-B3D4-EAD5F765AD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B9C2DAD-25D7-4088-B47F-8A7D1FF3F2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04877-DA99-416D-86C2-174CE9BF1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1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D:\3GPP\SA2\2019&#24180;\TSGS2_136_Reno\Docs\S2-1911437.zip" TargetMode="External"/><Relationship Id="rId3" Type="http://schemas.openxmlformats.org/officeDocument/2006/relationships/hyperlink" Target="file:///D:\3GPP\SA2\2019&#24180;\TSGS2_136_Reno\Docs\S2-1911832.zip" TargetMode="External"/><Relationship Id="rId7" Type="http://schemas.openxmlformats.org/officeDocument/2006/relationships/hyperlink" Target="file:///D:\3GPP\SA2\2019&#24180;\TSGS2_136_Reno\Docs\S2-1911419.zip" TargetMode="External"/><Relationship Id="rId2" Type="http://schemas.openxmlformats.org/officeDocument/2006/relationships/hyperlink" Target="file:///D:\3GPP\SA2\2019&#24180;\TSGS2_136_Reno\Docs\S2-1911829.zi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D:\3GPP\SA2\2019&#24180;\TSGS2_136_Reno\Docs\S2-1911493.zip" TargetMode="External"/><Relationship Id="rId5" Type="http://schemas.openxmlformats.org/officeDocument/2006/relationships/hyperlink" Target="file:///D:\3GPP\SA2\2019&#24180;\TSGS2_136_Reno\Docs\S2-1911741.zip" TargetMode="External"/><Relationship Id="rId4" Type="http://schemas.openxmlformats.org/officeDocument/2006/relationships/hyperlink" Target="file:///D:\3GPP\SA2\2019&#24180;\TSGS2_136_Reno\Docs\S2-1911838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7E282A-C9DE-494E-83AC-7176BCD311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Summary of </a:t>
            </a:r>
            <a:br>
              <a:rPr lang="en-GB" dirty="0" smtClean="0"/>
            </a:br>
            <a:r>
              <a:rPr lang="en-GB" dirty="0" err="1" smtClean="0"/>
              <a:t>eLCS</a:t>
            </a:r>
            <a:r>
              <a:rPr lang="en-GB" dirty="0" smtClean="0"/>
              <a:t> offline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3600" dirty="0" smtClean="0"/>
              <a:t>(Tuesday Morning coffee break)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E6FA82D-60A6-4FF2-9BA7-1B96A7CEDD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00550"/>
            <a:ext cx="9144000" cy="857250"/>
          </a:xfrm>
        </p:spPr>
        <p:txBody>
          <a:bodyPr/>
          <a:lstStyle/>
          <a:p>
            <a:r>
              <a:rPr lang="en-GB" dirty="0" smtClean="0"/>
              <a:t>CATT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042A834-C5C9-439F-BFA4-6E6FED7F9371}"/>
              </a:ext>
            </a:extLst>
          </p:cNvPr>
          <p:cNvSpPr txBox="1"/>
          <p:nvPr/>
        </p:nvSpPr>
        <p:spPr>
          <a:xfrm>
            <a:off x="558800" y="31791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 WG2 Meeting #136</a:t>
            </a:r>
          </a:p>
          <a:p>
            <a:r>
              <a:rPr lang="en-US" dirty="0"/>
              <a:t>Nov 18 - 22, 2019, Reno, USA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042A834-C5C9-439F-BFA4-6E6FED7F9371}"/>
              </a:ext>
            </a:extLst>
          </p:cNvPr>
          <p:cNvSpPr txBox="1"/>
          <p:nvPr/>
        </p:nvSpPr>
        <p:spPr>
          <a:xfrm>
            <a:off x="9187497" y="302459"/>
            <a:ext cx="1922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S2-1912211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9378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D70288-0C43-4C79-B687-FFF98CA82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Papers </a:t>
            </a:r>
            <a:r>
              <a:rPr lang="en-US" dirty="0" smtClean="0"/>
              <a:t>related to </a:t>
            </a:r>
            <a:r>
              <a:rPr lang="en-GB" altLang="zh-CN" b="1" i="1" u="sng" dirty="0" smtClean="0"/>
              <a:t>Interaction </a:t>
            </a:r>
            <a:r>
              <a:rPr lang="en-GB" altLang="zh-CN" b="1" i="1" u="sng" dirty="0"/>
              <a:t>with Network </a:t>
            </a:r>
            <a:r>
              <a:rPr lang="en-GB" altLang="zh-CN" b="1" i="1" u="sng" dirty="0" smtClean="0"/>
              <a:t>Slicing</a:t>
            </a:r>
            <a:endParaRPr lang="en-US" b="1" i="1" u="sng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57670"/>
              </p:ext>
            </p:extLst>
          </p:nvPr>
        </p:nvGraphicFramePr>
        <p:xfrm>
          <a:off x="769619" y="2031524"/>
          <a:ext cx="9960294" cy="3547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7459"/>
                <a:gridCol w="839332"/>
                <a:gridCol w="5967528"/>
                <a:gridCol w="2085975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S2-1911829</a:t>
                      </a:r>
                      <a:endParaRPr lang="zh-CN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</a:t>
                      </a:r>
                      <a:endParaRPr lang="zh-CN" sz="16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on LCS service in slice.</a:t>
                      </a:r>
                      <a:endParaRPr lang="zh-CN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zh-CN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S2-1911832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23.273 CR0058R2 (Rel-16, 'F'): Update to AMF Location Service and GMLC Location Service to support LMF selection based on S-NSSAI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S2-1911838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23.502 CR1851R2 (Rel-16, 'F'): Update to AMF Location Service and GMLC Location Service to support LMF selection based on S-NSSAI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 action="ppaction://hlinkfile"/>
                        </a:rPr>
                        <a:t>S2-1911741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23.273 CR0078 (Rel-16, 'F'): Clarification on location request considering slicing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HiSilicon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file"/>
                        </a:rPr>
                        <a:t>S2-1911493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23.273 CR0072 (Rel-16, 'F'): Update LMF selection relating to Network Slice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 Electronics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 action="ppaction://hlinkfile"/>
                        </a:rPr>
                        <a:t>S2-1911419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23.273 CR0065 (Rel-16, 'F'): LMF selection based on network slicing information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 action="ppaction://hlinkfile"/>
                        </a:rPr>
                        <a:t>S2-1911437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23.502 CR1913 (Rel-16, 'F'): LMF selection based on network slicing information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585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115962-BC02-4248-936D-7FC65F8D9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5" y="79365"/>
            <a:ext cx="11153775" cy="1325563"/>
          </a:xfrm>
        </p:spPr>
        <p:txBody>
          <a:bodyPr/>
          <a:lstStyle/>
          <a:p>
            <a:r>
              <a:rPr lang="en-GB" dirty="0" smtClean="0"/>
              <a:t>Options on the table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50D791F-890B-4228-99E2-EBB602B83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4" y="1325563"/>
            <a:ext cx="11777663" cy="5160962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Option 1:  Nokia</a:t>
            </a:r>
          </a:p>
          <a:p>
            <a:pPr lvl="1"/>
            <a:r>
              <a:rPr lang="en-GB" dirty="0" smtClean="0"/>
              <a:t>MT- LR procedure: </a:t>
            </a:r>
          </a:p>
          <a:p>
            <a:pPr lvl="2"/>
            <a:r>
              <a:rPr lang="en-GB" dirty="0" smtClean="0"/>
              <a:t>GMLC derive the Slice information according Application information(by local policy);</a:t>
            </a:r>
          </a:p>
          <a:p>
            <a:pPr lvl="2"/>
            <a:r>
              <a:rPr lang="en-GB" dirty="0" smtClean="0"/>
              <a:t>AMF select LMF by GMLC provide Slice information, or by allow </a:t>
            </a:r>
            <a:r>
              <a:rPr lang="en-GB" altLang="zh-CN" dirty="0"/>
              <a:t> an allowed </a:t>
            </a:r>
            <a:r>
              <a:rPr lang="en-GB" altLang="zh-CN" dirty="0" smtClean="0"/>
              <a:t>S-NSSAI;</a:t>
            </a:r>
          </a:p>
          <a:p>
            <a:pPr lvl="1"/>
            <a:r>
              <a:rPr lang="en-GB" altLang="zh-CN" dirty="0"/>
              <a:t> Deferred </a:t>
            </a:r>
            <a:r>
              <a:rPr lang="en-GB" altLang="zh-CN" dirty="0" smtClean="0"/>
              <a:t>5GC-MT-LR </a:t>
            </a:r>
            <a:r>
              <a:rPr lang="en-GB" altLang="zh-CN" dirty="0" err="1" smtClean="0"/>
              <a:t>procdures</a:t>
            </a:r>
            <a:r>
              <a:rPr lang="en-GB" altLang="zh-CN" dirty="0" smtClean="0"/>
              <a:t>:</a:t>
            </a:r>
          </a:p>
          <a:p>
            <a:pPr lvl="2"/>
            <a:r>
              <a:rPr lang="en-GB" altLang="zh-CN" dirty="0"/>
              <a:t>The NEF  invokes the </a:t>
            </a:r>
            <a:r>
              <a:rPr lang="en-GB" altLang="zh-CN" dirty="0" err="1"/>
              <a:t>Nglmc_Location_ProvideLoacation_Request</a:t>
            </a:r>
            <a:r>
              <a:rPr lang="en-GB" altLang="zh-CN" dirty="0"/>
              <a:t> service operation to the (H)GMLC, which contains the attributes received from the AF request and may contain network slicing information derived from the </a:t>
            </a:r>
            <a:r>
              <a:rPr lang="x-none" altLang="zh-CN" dirty="0"/>
              <a:t>AF-Service-Identifier </a:t>
            </a:r>
            <a:r>
              <a:rPr lang="en-GB" altLang="zh-CN" dirty="0"/>
              <a:t>in the AF request using the local policy. </a:t>
            </a:r>
            <a:endParaRPr lang="en-GB" dirty="0" smtClean="0"/>
          </a:p>
          <a:p>
            <a:r>
              <a:rPr lang="en-GB" dirty="0" smtClean="0"/>
              <a:t>Option 2:  CATT</a:t>
            </a:r>
          </a:p>
          <a:p>
            <a:pPr lvl="1"/>
            <a:r>
              <a:rPr lang="en-GB" dirty="0" smtClean="0"/>
              <a:t>MT-LR procedure</a:t>
            </a:r>
          </a:p>
          <a:p>
            <a:pPr lvl="2"/>
            <a:r>
              <a:rPr lang="en-GB" dirty="0" smtClean="0"/>
              <a:t>App </a:t>
            </a:r>
            <a:r>
              <a:rPr lang="en-GB" dirty="0"/>
              <a:t>Id is sent to AMF, and AMF invoke PCF service, and </a:t>
            </a:r>
            <a:r>
              <a:rPr lang="en-US" altLang="zh-CN" dirty="0"/>
              <a:t> PCF decides the S-NSSAI based on App ID and UE’s NSSP;</a:t>
            </a:r>
          </a:p>
          <a:p>
            <a:pPr lvl="1"/>
            <a:r>
              <a:rPr lang="en-US" dirty="0" smtClean="0"/>
              <a:t>MO-LR procedure</a:t>
            </a:r>
          </a:p>
          <a:p>
            <a:pPr lvl="2"/>
            <a:r>
              <a:rPr lang="en-GB" altLang="zh-CN" sz="2100" dirty="0"/>
              <a:t>UE decides the S-NSSAI related to the application based on NSSP and includes the S-NSSAI in the UL NAS TRANSPORT </a:t>
            </a:r>
            <a:r>
              <a:rPr lang="en-GB" altLang="zh-CN" sz="2100" dirty="0" smtClean="0"/>
              <a:t>message</a:t>
            </a:r>
          </a:p>
          <a:p>
            <a:pPr lvl="1"/>
            <a:r>
              <a:rPr lang="en-GB" sz="2500" dirty="0" smtClean="0"/>
              <a:t>LMF change procedure</a:t>
            </a:r>
          </a:p>
          <a:p>
            <a:pPr lvl="2"/>
            <a:r>
              <a:rPr lang="en-GB" altLang="zh-CN" sz="2100" dirty="0"/>
              <a:t>If no S-NSSAI is provided by UE in step 25 in clause 6.3.1, the AMF shall use one of the S-NSSAI(s) marked as default in the Subscribed S-NSSAIs to select </a:t>
            </a:r>
            <a:r>
              <a:rPr lang="en-GB" altLang="zh-CN" sz="2100" dirty="0" smtClean="0"/>
              <a:t>LMF;</a:t>
            </a:r>
            <a:endParaRPr lang="en-GB" sz="2100" dirty="0"/>
          </a:p>
          <a:p>
            <a:r>
              <a:rPr lang="en-GB" dirty="0" smtClean="0"/>
              <a:t>Option 3:  Huawei and Samsung</a:t>
            </a:r>
          </a:p>
          <a:p>
            <a:pPr lvl="1"/>
            <a:r>
              <a:rPr lang="en-GB" dirty="0" smtClean="0"/>
              <a:t>HUAWEI: </a:t>
            </a:r>
            <a:r>
              <a:rPr lang="en-GB" altLang="zh-CN" dirty="0"/>
              <a:t>AF does not provide slicing information for a location request.</a:t>
            </a:r>
            <a:endParaRPr lang="zh-CN" altLang="zh-CN" dirty="0"/>
          </a:p>
          <a:p>
            <a:pPr lvl="1"/>
            <a:r>
              <a:rPr lang="en-US" dirty="0" smtClean="0"/>
              <a:t>SAMSUNG:  LMF selection does not consider Network Slicing network information;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046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115962-BC02-4248-936D-7FC65F8D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the discussion: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50D791F-890B-4228-99E2-EBB602B83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altLang="zh-CN" dirty="0" smtClean="0"/>
              <a:t>Participant: </a:t>
            </a:r>
          </a:p>
          <a:p>
            <a:pPr lvl="1"/>
            <a:r>
              <a:rPr lang="en-GB" altLang="zh-CN" dirty="0" smtClean="0"/>
              <a:t>Ericsson, Huawei, China Mobile, Samsung, Nokia, CATT</a:t>
            </a:r>
            <a:endParaRPr lang="en-GB" dirty="0" smtClean="0"/>
          </a:p>
          <a:p>
            <a:r>
              <a:rPr lang="en-GB" dirty="0" smtClean="0"/>
              <a:t>How to handle LMF selection for MT-LR procedure has been discussed; </a:t>
            </a:r>
          </a:p>
          <a:p>
            <a:r>
              <a:rPr lang="en-GB" dirty="0" smtClean="0"/>
              <a:t>Some companies want to have a solution in rel-16: </a:t>
            </a:r>
          </a:p>
          <a:p>
            <a:pPr lvl="1"/>
            <a:r>
              <a:rPr lang="en-GB" dirty="0" smtClean="0"/>
              <a:t>Application information is used as input to candidate NFs to get corresponding Slicing information</a:t>
            </a:r>
          </a:p>
          <a:p>
            <a:pPr lvl="1"/>
            <a:r>
              <a:rPr lang="en-GB" dirty="0" smtClean="0"/>
              <a:t>Candidate NFs: GMLC, NEF, AMF, PCF;  </a:t>
            </a:r>
          </a:p>
          <a:p>
            <a:pPr lvl="2"/>
            <a:r>
              <a:rPr lang="en-GB" dirty="0" smtClean="0"/>
              <a:t>Single NF,  e.g. GMLC or NEF or  AMF, is preferred by some companies;</a:t>
            </a:r>
          </a:p>
          <a:p>
            <a:pPr lvl="3"/>
            <a:r>
              <a:rPr lang="en-GB" dirty="0" smtClean="0"/>
              <a:t>But which one?  </a:t>
            </a:r>
          </a:p>
          <a:p>
            <a:pPr lvl="2"/>
            <a:r>
              <a:rPr lang="en-GB" dirty="0" smtClean="0"/>
              <a:t>For PCF,  some companies have concerns;</a:t>
            </a:r>
          </a:p>
          <a:p>
            <a:pPr marL="228600" lvl="1">
              <a:spcBef>
                <a:spcPts val="1000"/>
              </a:spcBef>
            </a:pPr>
            <a:r>
              <a:rPr lang="en-GB" altLang="zh-CN" sz="2800" dirty="0"/>
              <a:t>Some companies want to </a:t>
            </a:r>
            <a:r>
              <a:rPr lang="en-GB" altLang="zh-CN" sz="2800" dirty="0" smtClean="0"/>
              <a:t>keep rel-16 simple, i.e. no solution. </a:t>
            </a:r>
            <a:endParaRPr lang="en-GB" altLang="zh-CN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318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115962-BC02-4248-936D-7FC65F8D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Possible Way 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50D791F-890B-4228-99E2-EBB602B83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276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sz="3600" dirty="0" smtClean="0"/>
              <a:t>Whether we need solutions in Rel-16? </a:t>
            </a:r>
          </a:p>
          <a:p>
            <a:pPr lvl="1"/>
            <a:r>
              <a:rPr lang="en-GB" sz="3200" b="1" dirty="0" smtClean="0">
                <a:solidFill>
                  <a:srgbClr val="FF0000"/>
                </a:solidFill>
              </a:rPr>
              <a:t>Yes: </a:t>
            </a:r>
            <a:r>
              <a:rPr lang="en-GB" sz="3200" b="1" dirty="0" smtClean="0">
                <a:solidFill>
                  <a:srgbClr val="FF0000"/>
                </a:solidFill>
              </a:rPr>
              <a:t> </a:t>
            </a:r>
            <a:r>
              <a:rPr lang="en-GB" sz="3200" dirty="0" smtClean="0"/>
              <a:t>then, </a:t>
            </a:r>
            <a:r>
              <a:rPr lang="en-GB" sz="2800" dirty="0"/>
              <a:t>w</a:t>
            </a:r>
            <a:r>
              <a:rPr lang="en-GB" sz="2800" dirty="0" smtClean="0"/>
              <a:t>hich </a:t>
            </a:r>
            <a:r>
              <a:rPr lang="en-GB" sz="2800" dirty="0" smtClean="0"/>
              <a:t>option to go? </a:t>
            </a:r>
            <a:endParaRPr lang="en-GB" sz="2800" dirty="0" smtClean="0"/>
          </a:p>
          <a:p>
            <a:pPr lvl="2"/>
            <a:r>
              <a:rPr lang="en-US" altLang="zh-CN" sz="2600" dirty="0"/>
              <a:t>Option1: </a:t>
            </a:r>
            <a:r>
              <a:rPr lang="en-US" altLang="zh-CN" sz="2600" dirty="0" err="1"/>
              <a:t>AFid</a:t>
            </a:r>
            <a:r>
              <a:rPr lang="en-US" altLang="zh-CN" sz="2600" dirty="0"/>
              <a:t> is mapped to network slicing info at the NEF/GMLC based on local configuration</a:t>
            </a:r>
          </a:p>
          <a:p>
            <a:pPr lvl="2"/>
            <a:r>
              <a:rPr lang="en-US" altLang="zh-CN" sz="2600" dirty="0"/>
              <a:t>Option2: </a:t>
            </a:r>
            <a:r>
              <a:rPr lang="en-US" altLang="zh-CN" sz="2600" dirty="0" err="1"/>
              <a:t>AFid</a:t>
            </a:r>
            <a:r>
              <a:rPr lang="en-US" altLang="zh-CN" sz="2600" dirty="0"/>
              <a:t> is mapped to network slicing info at AMF based on local configuration</a:t>
            </a:r>
          </a:p>
          <a:p>
            <a:pPr lvl="2"/>
            <a:r>
              <a:rPr lang="en-US" altLang="zh-CN" sz="2600" dirty="0"/>
              <a:t>Option3: </a:t>
            </a:r>
            <a:r>
              <a:rPr lang="en-US" altLang="zh-CN" sz="2600" dirty="0" err="1"/>
              <a:t>AFid</a:t>
            </a:r>
            <a:r>
              <a:rPr lang="en-US" altLang="zh-CN" sz="2600" dirty="0"/>
              <a:t> is provided to the AMF, and AMF selects the slices based on </a:t>
            </a:r>
            <a:r>
              <a:rPr lang="en-US" altLang="zh-CN" sz="2600" dirty="0" err="1"/>
              <a:t>AFid</a:t>
            </a:r>
            <a:r>
              <a:rPr lang="en-US" altLang="zh-CN" sz="2600" dirty="0" smtClean="0"/>
              <a:t>.</a:t>
            </a:r>
            <a:endParaRPr lang="en-GB" sz="2600" dirty="0" smtClean="0"/>
          </a:p>
          <a:p>
            <a:pPr lvl="1"/>
            <a:r>
              <a:rPr lang="en-GB" sz="3200" b="1" dirty="0" smtClean="0">
                <a:solidFill>
                  <a:srgbClr val="FF0000"/>
                </a:solidFill>
              </a:rPr>
              <a:t>No</a:t>
            </a:r>
            <a:r>
              <a:rPr lang="en-GB" sz="3200" b="1" dirty="0" smtClean="0">
                <a:solidFill>
                  <a:srgbClr val="FF0000"/>
                </a:solidFill>
              </a:rPr>
              <a:t>: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lvl="2"/>
            <a:r>
              <a:rPr lang="en-US" sz="2800" dirty="0" smtClean="0"/>
              <a:t>Rel-17 may not be possible to handle this due to the FS_eLCS_ph2 is “in*”; </a:t>
            </a: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215952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52ebac36f3a3857a7e2f843bdf61faf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be07f95e4277b4637c061ba86aa002a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483797-D748-4AA7-853D-B91990680A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299A74-DCFE-486C-ADEE-6BC4C8E74A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99AF70-ADC3-49C5-82DE-5430CC1630D7}">
  <ds:schemaRefs>
    <ds:schemaRef ds:uri="http://purl.org/dc/dcmitype/"/>
    <ds:schemaRef ds:uri="http://schemas.microsoft.com/office/infopath/2007/PartnerControls"/>
    <ds:schemaRef ds:uri="cc9c437c-ae0c-4066-8d90-a0f7de786127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ba37140e-f4c5-4a6c-a9b4-20a691ce6c8a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518</Words>
  <Application>Microsoft Office PowerPoint</Application>
  <PresentationFormat>自定义</PresentationFormat>
  <Paragraphs>70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Summary of  eLCS offline discussion (Tuesday Morning coffee break)</vt:lpstr>
      <vt:lpstr>Papers related to Interaction with Network Slicing</vt:lpstr>
      <vt:lpstr>Options on the table</vt:lpstr>
      <vt:lpstr>Summary of the discussion:</vt:lpstr>
      <vt:lpstr>Possible 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RACS Drafting Session</dc:title>
  <dc:creator>Qualcomm-meeting</dc:creator>
  <cp:lastModifiedBy>CATT-AM-v3</cp:lastModifiedBy>
  <cp:revision>17</cp:revision>
  <dcterms:created xsi:type="dcterms:W3CDTF">2019-11-18T19:01:02Z</dcterms:created>
  <dcterms:modified xsi:type="dcterms:W3CDTF">2019-11-19T21:56:15Z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